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0"/>
  </p:normalViewPr>
  <p:slideViewPr>
    <p:cSldViewPr snapToGrid="0">
      <p:cViewPr varScale="1">
        <p:scale>
          <a:sx n="95" d="100"/>
          <a:sy n="95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9C267F-FBC3-6B4D-BC4A-87491A992D31}" type="doc">
      <dgm:prSet loTypeId="urn:microsoft.com/office/officeart/2005/8/layout/venn1" loCatId="" qsTypeId="urn:microsoft.com/office/officeart/2005/8/quickstyle/simple1" qsCatId="simple" csTypeId="urn:microsoft.com/office/officeart/2005/8/colors/colorful4" csCatId="colorful" phldr="1"/>
      <dgm:spPr/>
    </dgm:pt>
    <dgm:pt modelId="{B5C0A46D-2B3F-3C4E-A30A-A898A0DAB276}">
      <dgm:prSet phldrT="[Texto]"/>
      <dgm:spPr/>
      <dgm:t>
        <a:bodyPr/>
        <a:lstStyle/>
        <a:p>
          <a:r>
            <a:rPr lang="es-MX" dirty="0"/>
            <a:t>Soberanía popular</a:t>
          </a:r>
        </a:p>
      </dgm:t>
    </dgm:pt>
    <dgm:pt modelId="{BA021F22-8D8C-E147-AB31-E525107FFB23}" type="parTrans" cxnId="{60B143E4-8A4C-2A4D-8FA3-72DFA9CA3C41}">
      <dgm:prSet/>
      <dgm:spPr/>
      <dgm:t>
        <a:bodyPr/>
        <a:lstStyle/>
        <a:p>
          <a:endParaRPr lang="es-MX"/>
        </a:p>
      </dgm:t>
    </dgm:pt>
    <dgm:pt modelId="{797AEA07-41AD-DF42-A0BA-073AA190EBC8}" type="sibTrans" cxnId="{60B143E4-8A4C-2A4D-8FA3-72DFA9CA3C41}">
      <dgm:prSet/>
      <dgm:spPr/>
      <dgm:t>
        <a:bodyPr/>
        <a:lstStyle/>
        <a:p>
          <a:endParaRPr lang="es-MX"/>
        </a:p>
      </dgm:t>
    </dgm:pt>
    <dgm:pt modelId="{48317606-A8EA-1444-B444-FE17787F64C4}">
      <dgm:prSet phldrT="[Texto]"/>
      <dgm:spPr/>
      <dgm:t>
        <a:bodyPr/>
        <a:lstStyle/>
        <a:p>
          <a:r>
            <a:rPr lang="es-MX" dirty="0"/>
            <a:t>Racioanalizar el ejercicio del poder</a:t>
          </a:r>
        </a:p>
      </dgm:t>
    </dgm:pt>
    <dgm:pt modelId="{149C6A54-4770-0242-B896-86D66748BE60}" type="parTrans" cxnId="{0FA17AAF-F321-2940-8447-3306E84D073C}">
      <dgm:prSet/>
      <dgm:spPr/>
      <dgm:t>
        <a:bodyPr/>
        <a:lstStyle/>
        <a:p>
          <a:endParaRPr lang="es-MX"/>
        </a:p>
      </dgm:t>
    </dgm:pt>
    <dgm:pt modelId="{C99D7867-F1D4-5844-B285-232847B047EC}" type="sibTrans" cxnId="{0FA17AAF-F321-2940-8447-3306E84D073C}">
      <dgm:prSet/>
      <dgm:spPr/>
      <dgm:t>
        <a:bodyPr/>
        <a:lstStyle/>
        <a:p>
          <a:endParaRPr lang="es-MX"/>
        </a:p>
      </dgm:t>
    </dgm:pt>
    <dgm:pt modelId="{8611D3A4-896E-AD4C-B3EC-435383A5A8C6}">
      <dgm:prSet phldrT="[Texto]"/>
      <dgm:spPr/>
      <dgm:t>
        <a:bodyPr/>
        <a:lstStyle/>
        <a:p>
          <a:r>
            <a:rPr lang="es-MX" dirty="0"/>
            <a:t>Derechos</a:t>
          </a:r>
        </a:p>
      </dgm:t>
    </dgm:pt>
    <dgm:pt modelId="{C96DB8F1-2CAD-D647-81FC-49525C9B830F}" type="parTrans" cxnId="{541E7DF9-86BB-B047-B63A-E80EE2DD7C6B}">
      <dgm:prSet/>
      <dgm:spPr/>
      <dgm:t>
        <a:bodyPr/>
        <a:lstStyle/>
        <a:p>
          <a:endParaRPr lang="es-MX"/>
        </a:p>
      </dgm:t>
    </dgm:pt>
    <dgm:pt modelId="{FE34F372-DC96-0541-AA2A-22719DE269A5}" type="sibTrans" cxnId="{541E7DF9-86BB-B047-B63A-E80EE2DD7C6B}">
      <dgm:prSet/>
      <dgm:spPr/>
      <dgm:t>
        <a:bodyPr/>
        <a:lstStyle/>
        <a:p>
          <a:endParaRPr lang="es-MX"/>
        </a:p>
      </dgm:t>
    </dgm:pt>
    <dgm:pt modelId="{57E0EE6F-2737-FC4A-BAF2-21154B3D1A51}" type="pres">
      <dgm:prSet presAssocID="{329C267F-FBC3-6B4D-BC4A-87491A992D31}" presName="compositeShape" presStyleCnt="0">
        <dgm:presLayoutVars>
          <dgm:chMax val="7"/>
          <dgm:dir/>
          <dgm:resizeHandles val="exact"/>
        </dgm:presLayoutVars>
      </dgm:prSet>
      <dgm:spPr/>
    </dgm:pt>
    <dgm:pt modelId="{13E85B05-2059-5646-A099-A3F4BA8B459F}" type="pres">
      <dgm:prSet presAssocID="{B5C0A46D-2B3F-3C4E-A30A-A898A0DAB276}" presName="circ1" presStyleLbl="vennNode1" presStyleIdx="0" presStyleCnt="3"/>
      <dgm:spPr/>
    </dgm:pt>
    <dgm:pt modelId="{2F36833D-30FE-2147-8D96-8B0D4AB7F75C}" type="pres">
      <dgm:prSet presAssocID="{B5C0A46D-2B3F-3C4E-A30A-A898A0DAB27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DE68B71-535C-E04B-8292-BC8D0014696B}" type="pres">
      <dgm:prSet presAssocID="{48317606-A8EA-1444-B444-FE17787F64C4}" presName="circ2" presStyleLbl="vennNode1" presStyleIdx="1" presStyleCnt="3"/>
      <dgm:spPr/>
    </dgm:pt>
    <dgm:pt modelId="{8C731845-01C2-F941-A041-6EB85400FFEE}" type="pres">
      <dgm:prSet presAssocID="{48317606-A8EA-1444-B444-FE17787F64C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BAEF407-E89C-D346-AE60-C84DC37856D4}" type="pres">
      <dgm:prSet presAssocID="{8611D3A4-896E-AD4C-B3EC-435383A5A8C6}" presName="circ3" presStyleLbl="vennNode1" presStyleIdx="2" presStyleCnt="3"/>
      <dgm:spPr/>
    </dgm:pt>
    <dgm:pt modelId="{0056F772-1096-204B-8D25-B685867345B6}" type="pres">
      <dgm:prSet presAssocID="{8611D3A4-896E-AD4C-B3EC-435383A5A8C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0F9D64A-0A55-DC47-A7FE-1B82A0D643BE}" type="presOf" srcId="{B5C0A46D-2B3F-3C4E-A30A-A898A0DAB276}" destId="{2F36833D-30FE-2147-8D96-8B0D4AB7F75C}" srcOrd="1" destOrd="0" presId="urn:microsoft.com/office/officeart/2005/8/layout/venn1"/>
    <dgm:cxn modelId="{6FE5CB52-3DF7-2648-9898-EC77A81A3345}" type="presOf" srcId="{329C267F-FBC3-6B4D-BC4A-87491A992D31}" destId="{57E0EE6F-2737-FC4A-BAF2-21154B3D1A51}" srcOrd="0" destOrd="0" presId="urn:microsoft.com/office/officeart/2005/8/layout/venn1"/>
    <dgm:cxn modelId="{E20CC755-0F42-9E4B-BC3F-42D9E11BB625}" type="presOf" srcId="{48317606-A8EA-1444-B444-FE17787F64C4}" destId="{8C731845-01C2-F941-A041-6EB85400FFEE}" srcOrd="1" destOrd="0" presId="urn:microsoft.com/office/officeart/2005/8/layout/venn1"/>
    <dgm:cxn modelId="{2EE87E7C-2A34-EF4D-9371-9DF8AF37DB18}" type="presOf" srcId="{8611D3A4-896E-AD4C-B3EC-435383A5A8C6}" destId="{7BAEF407-E89C-D346-AE60-C84DC37856D4}" srcOrd="0" destOrd="0" presId="urn:microsoft.com/office/officeart/2005/8/layout/venn1"/>
    <dgm:cxn modelId="{C92568A8-659F-6D43-B4B6-01BCB86D613E}" type="presOf" srcId="{8611D3A4-896E-AD4C-B3EC-435383A5A8C6}" destId="{0056F772-1096-204B-8D25-B685867345B6}" srcOrd="1" destOrd="0" presId="urn:microsoft.com/office/officeart/2005/8/layout/venn1"/>
    <dgm:cxn modelId="{0FA17AAF-F321-2940-8447-3306E84D073C}" srcId="{329C267F-FBC3-6B4D-BC4A-87491A992D31}" destId="{48317606-A8EA-1444-B444-FE17787F64C4}" srcOrd="1" destOrd="0" parTransId="{149C6A54-4770-0242-B896-86D66748BE60}" sibTransId="{C99D7867-F1D4-5844-B285-232847B047EC}"/>
    <dgm:cxn modelId="{B39462E1-9AAD-EC4B-937D-6338687FDFF8}" type="presOf" srcId="{48317606-A8EA-1444-B444-FE17787F64C4}" destId="{6DE68B71-535C-E04B-8292-BC8D0014696B}" srcOrd="0" destOrd="0" presId="urn:microsoft.com/office/officeart/2005/8/layout/venn1"/>
    <dgm:cxn modelId="{60B143E4-8A4C-2A4D-8FA3-72DFA9CA3C41}" srcId="{329C267F-FBC3-6B4D-BC4A-87491A992D31}" destId="{B5C0A46D-2B3F-3C4E-A30A-A898A0DAB276}" srcOrd="0" destOrd="0" parTransId="{BA021F22-8D8C-E147-AB31-E525107FFB23}" sibTransId="{797AEA07-41AD-DF42-A0BA-073AA190EBC8}"/>
    <dgm:cxn modelId="{84C3B6F7-057E-3944-994F-3DB34CCC5092}" type="presOf" srcId="{B5C0A46D-2B3F-3C4E-A30A-A898A0DAB276}" destId="{13E85B05-2059-5646-A099-A3F4BA8B459F}" srcOrd="0" destOrd="0" presId="urn:microsoft.com/office/officeart/2005/8/layout/venn1"/>
    <dgm:cxn modelId="{541E7DF9-86BB-B047-B63A-E80EE2DD7C6B}" srcId="{329C267F-FBC3-6B4D-BC4A-87491A992D31}" destId="{8611D3A4-896E-AD4C-B3EC-435383A5A8C6}" srcOrd="2" destOrd="0" parTransId="{C96DB8F1-2CAD-D647-81FC-49525C9B830F}" sibTransId="{FE34F372-DC96-0541-AA2A-22719DE269A5}"/>
    <dgm:cxn modelId="{AF804721-839D-C547-B65A-73B3B2AC4ABC}" type="presParOf" srcId="{57E0EE6F-2737-FC4A-BAF2-21154B3D1A51}" destId="{13E85B05-2059-5646-A099-A3F4BA8B459F}" srcOrd="0" destOrd="0" presId="urn:microsoft.com/office/officeart/2005/8/layout/venn1"/>
    <dgm:cxn modelId="{1FC4E2AE-5F8A-DE4E-8BDF-8F41FF0614A9}" type="presParOf" srcId="{57E0EE6F-2737-FC4A-BAF2-21154B3D1A51}" destId="{2F36833D-30FE-2147-8D96-8B0D4AB7F75C}" srcOrd="1" destOrd="0" presId="urn:microsoft.com/office/officeart/2005/8/layout/venn1"/>
    <dgm:cxn modelId="{B9F1ECF2-3332-6A44-AC0A-4C4696912003}" type="presParOf" srcId="{57E0EE6F-2737-FC4A-BAF2-21154B3D1A51}" destId="{6DE68B71-535C-E04B-8292-BC8D0014696B}" srcOrd="2" destOrd="0" presId="urn:microsoft.com/office/officeart/2005/8/layout/venn1"/>
    <dgm:cxn modelId="{F17C8C46-6F83-5D40-933B-3A599299B449}" type="presParOf" srcId="{57E0EE6F-2737-FC4A-BAF2-21154B3D1A51}" destId="{8C731845-01C2-F941-A041-6EB85400FFEE}" srcOrd="3" destOrd="0" presId="urn:microsoft.com/office/officeart/2005/8/layout/venn1"/>
    <dgm:cxn modelId="{CB7E4A4E-2DD5-5243-97DD-A4BE55A898DD}" type="presParOf" srcId="{57E0EE6F-2737-FC4A-BAF2-21154B3D1A51}" destId="{7BAEF407-E89C-D346-AE60-C84DC37856D4}" srcOrd="4" destOrd="0" presId="urn:microsoft.com/office/officeart/2005/8/layout/venn1"/>
    <dgm:cxn modelId="{711F4002-80BD-8B44-B7A1-BC90A7A50669}" type="presParOf" srcId="{57E0EE6F-2737-FC4A-BAF2-21154B3D1A51}" destId="{0056F772-1096-204B-8D25-B685867345B6}" srcOrd="5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C4842A-1450-304B-A10E-6F2A33CB806A}" type="doc">
      <dgm:prSet loTypeId="urn:microsoft.com/office/officeart/2005/8/layout/radial4" loCatId="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s-MX"/>
        </a:p>
      </dgm:t>
    </dgm:pt>
    <dgm:pt modelId="{CCFA87FD-14E7-0240-8909-2617087D48A2}">
      <dgm:prSet phldrT="[Texto]"/>
      <dgm:spPr/>
      <dgm:t>
        <a:bodyPr/>
        <a:lstStyle/>
        <a:p>
          <a:r>
            <a:rPr lang="es-MX" dirty="0"/>
            <a:t>Separación de poderes</a:t>
          </a:r>
        </a:p>
      </dgm:t>
    </dgm:pt>
    <dgm:pt modelId="{864351EF-02EA-E241-AE35-4CACF2571F54}" type="parTrans" cxnId="{9AF57A76-476D-F946-ACCC-4249077B0289}">
      <dgm:prSet/>
      <dgm:spPr/>
      <dgm:t>
        <a:bodyPr/>
        <a:lstStyle/>
        <a:p>
          <a:endParaRPr lang="es-MX"/>
        </a:p>
      </dgm:t>
    </dgm:pt>
    <dgm:pt modelId="{A8A08B46-0D30-3D46-926F-ECE7DD252B62}" type="sibTrans" cxnId="{9AF57A76-476D-F946-ACCC-4249077B0289}">
      <dgm:prSet/>
      <dgm:spPr/>
      <dgm:t>
        <a:bodyPr/>
        <a:lstStyle/>
        <a:p>
          <a:endParaRPr lang="es-MX"/>
        </a:p>
      </dgm:t>
    </dgm:pt>
    <dgm:pt modelId="{1A92BDAE-5364-4541-BC93-8EDCA2674EC8}">
      <dgm:prSet phldrT="[Texto]"/>
      <dgm:spPr/>
      <dgm:t>
        <a:bodyPr/>
        <a:lstStyle/>
        <a:p>
          <a:r>
            <a:rPr lang="es-MX" dirty="0"/>
            <a:t>Poder claramente diferenciados </a:t>
          </a:r>
        </a:p>
      </dgm:t>
    </dgm:pt>
    <dgm:pt modelId="{01CF1D54-D982-CE42-9FFC-CE611044AC00}" type="parTrans" cxnId="{72800439-2991-ED4C-8F54-1E0371429246}">
      <dgm:prSet/>
      <dgm:spPr/>
      <dgm:t>
        <a:bodyPr/>
        <a:lstStyle/>
        <a:p>
          <a:endParaRPr lang="es-MX"/>
        </a:p>
      </dgm:t>
    </dgm:pt>
    <dgm:pt modelId="{4E51405F-5F83-B34B-93E1-50C6442230D9}" type="sibTrans" cxnId="{72800439-2991-ED4C-8F54-1E0371429246}">
      <dgm:prSet/>
      <dgm:spPr/>
      <dgm:t>
        <a:bodyPr/>
        <a:lstStyle/>
        <a:p>
          <a:endParaRPr lang="es-MX"/>
        </a:p>
      </dgm:t>
    </dgm:pt>
    <dgm:pt modelId="{642948D0-82A9-C344-9281-8DEE23C321FB}">
      <dgm:prSet phldrT="[Texto]"/>
      <dgm:spPr/>
      <dgm:t>
        <a:bodyPr/>
        <a:lstStyle/>
        <a:p>
          <a:r>
            <a:rPr lang="es-MX" dirty="0"/>
            <a:t>Funciones principales y de interferencia</a:t>
          </a:r>
        </a:p>
      </dgm:t>
    </dgm:pt>
    <dgm:pt modelId="{2FAE06A4-9E7E-4D4B-BBEA-6012F403ECA9}" type="parTrans" cxnId="{0F81D336-E851-8B4C-B2E4-5E24DBB97A12}">
      <dgm:prSet/>
      <dgm:spPr/>
      <dgm:t>
        <a:bodyPr/>
        <a:lstStyle/>
        <a:p>
          <a:endParaRPr lang="es-MX"/>
        </a:p>
      </dgm:t>
    </dgm:pt>
    <dgm:pt modelId="{161D3676-3F31-404E-8843-14C950A2CE99}" type="sibTrans" cxnId="{0F81D336-E851-8B4C-B2E4-5E24DBB97A12}">
      <dgm:prSet/>
      <dgm:spPr/>
      <dgm:t>
        <a:bodyPr/>
        <a:lstStyle/>
        <a:p>
          <a:endParaRPr lang="es-MX"/>
        </a:p>
      </dgm:t>
    </dgm:pt>
    <dgm:pt modelId="{272CCC33-35FA-9145-ADCD-42CA45FCC2D7}">
      <dgm:prSet phldrT="[Texto]"/>
      <dgm:spPr/>
      <dgm:t>
        <a:bodyPr/>
        <a:lstStyle/>
        <a:p>
          <a:r>
            <a:rPr lang="es-MX" dirty="0"/>
            <a:t>Rechazar la concentración del poder como amenaza a la soberanía del pueblo</a:t>
          </a:r>
        </a:p>
      </dgm:t>
    </dgm:pt>
    <dgm:pt modelId="{B6FEB61D-98E3-974E-894F-2F9A41003909}" type="parTrans" cxnId="{E379A870-277D-524B-9B7E-00CF6A59C572}">
      <dgm:prSet/>
      <dgm:spPr/>
      <dgm:t>
        <a:bodyPr/>
        <a:lstStyle/>
        <a:p>
          <a:endParaRPr lang="es-MX"/>
        </a:p>
      </dgm:t>
    </dgm:pt>
    <dgm:pt modelId="{65789C71-C709-8D49-B42A-5D59C4F22C1D}" type="sibTrans" cxnId="{E379A870-277D-524B-9B7E-00CF6A59C572}">
      <dgm:prSet/>
      <dgm:spPr/>
      <dgm:t>
        <a:bodyPr/>
        <a:lstStyle/>
        <a:p>
          <a:endParaRPr lang="es-MX"/>
        </a:p>
      </dgm:t>
    </dgm:pt>
    <dgm:pt modelId="{BB7457B1-0482-1342-AAB7-CB4175753A8F}" type="pres">
      <dgm:prSet presAssocID="{D7C4842A-1450-304B-A10E-6F2A33CB806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4795815-D846-CA4C-AE47-D78070BC8067}" type="pres">
      <dgm:prSet presAssocID="{CCFA87FD-14E7-0240-8909-2617087D48A2}" presName="centerShape" presStyleLbl="node0" presStyleIdx="0" presStyleCnt="1"/>
      <dgm:spPr/>
    </dgm:pt>
    <dgm:pt modelId="{DDD3383D-3D62-A647-BF1B-30EABC9BC9D1}" type="pres">
      <dgm:prSet presAssocID="{01CF1D54-D982-CE42-9FFC-CE611044AC00}" presName="parTrans" presStyleLbl="bgSibTrans2D1" presStyleIdx="0" presStyleCnt="3"/>
      <dgm:spPr/>
    </dgm:pt>
    <dgm:pt modelId="{CF026CC4-FFEA-F249-B91D-7A5133822754}" type="pres">
      <dgm:prSet presAssocID="{1A92BDAE-5364-4541-BC93-8EDCA2674EC8}" presName="node" presStyleLbl="node1" presStyleIdx="0" presStyleCnt="3">
        <dgm:presLayoutVars>
          <dgm:bulletEnabled val="1"/>
        </dgm:presLayoutVars>
      </dgm:prSet>
      <dgm:spPr/>
    </dgm:pt>
    <dgm:pt modelId="{A7ECB24E-9DA9-F74B-B7BD-7C08D74AC88C}" type="pres">
      <dgm:prSet presAssocID="{2FAE06A4-9E7E-4D4B-BBEA-6012F403ECA9}" presName="parTrans" presStyleLbl="bgSibTrans2D1" presStyleIdx="1" presStyleCnt="3"/>
      <dgm:spPr/>
    </dgm:pt>
    <dgm:pt modelId="{641DAE7A-4322-9046-80E1-740DD08C0ED3}" type="pres">
      <dgm:prSet presAssocID="{642948D0-82A9-C344-9281-8DEE23C321FB}" presName="node" presStyleLbl="node1" presStyleIdx="1" presStyleCnt="3">
        <dgm:presLayoutVars>
          <dgm:bulletEnabled val="1"/>
        </dgm:presLayoutVars>
      </dgm:prSet>
      <dgm:spPr/>
    </dgm:pt>
    <dgm:pt modelId="{288CA910-7E6E-1E49-AEB6-8FDBC7E50014}" type="pres">
      <dgm:prSet presAssocID="{B6FEB61D-98E3-974E-894F-2F9A41003909}" presName="parTrans" presStyleLbl="bgSibTrans2D1" presStyleIdx="2" presStyleCnt="3"/>
      <dgm:spPr/>
    </dgm:pt>
    <dgm:pt modelId="{CB890EA8-648F-2F46-9E49-7D2A07DD2790}" type="pres">
      <dgm:prSet presAssocID="{272CCC33-35FA-9145-ADCD-42CA45FCC2D7}" presName="node" presStyleLbl="node1" presStyleIdx="2" presStyleCnt="3">
        <dgm:presLayoutVars>
          <dgm:bulletEnabled val="1"/>
        </dgm:presLayoutVars>
      </dgm:prSet>
      <dgm:spPr/>
    </dgm:pt>
  </dgm:ptLst>
  <dgm:cxnLst>
    <dgm:cxn modelId="{D2112D21-7017-CE42-8A34-45EE6DCB7C08}" type="presOf" srcId="{272CCC33-35FA-9145-ADCD-42CA45FCC2D7}" destId="{CB890EA8-648F-2F46-9E49-7D2A07DD2790}" srcOrd="0" destOrd="0" presId="urn:microsoft.com/office/officeart/2005/8/layout/radial4"/>
    <dgm:cxn modelId="{77449726-7384-2847-AB3A-80CBE786DC9C}" type="presOf" srcId="{1A92BDAE-5364-4541-BC93-8EDCA2674EC8}" destId="{CF026CC4-FFEA-F249-B91D-7A5133822754}" srcOrd="0" destOrd="0" presId="urn:microsoft.com/office/officeart/2005/8/layout/radial4"/>
    <dgm:cxn modelId="{5B977C2E-A0BB-6B45-9916-9B6F3C9F5849}" type="presOf" srcId="{B6FEB61D-98E3-974E-894F-2F9A41003909}" destId="{288CA910-7E6E-1E49-AEB6-8FDBC7E50014}" srcOrd="0" destOrd="0" presId="urn:microsoft.com/office/officeart/2005/8/layout/radial4"/>
    <dgm:cxn modelId="{6A136A34-AA1D-F641-9A83-29258009A9E6}" type="presOf" srcId="{01CF1D54-D982-CE42-9FFC-CE611044AC00}" destId="{DDD3383D-3D62-A647-BF1B-30EABC9BC9D1}" srcOrd="0" destOrd="0" presId="urn:microsoft.com/office/officeart/2005/8/layout/radial4"/>
    <dgm:cxn modelId="{0F81D336-E851-8B4C-B2E4-5E24DBB97A12}" srcId="{CCFA87FD-14E7-0240-8909-2617087D48A2}" destId="{642948D0-82A9-C344-9281-8DEE23C321FB}" srcOrd="1" destOrd="0" parTransId="{2FAE06A4-9E7E-4D4B-BBEA-6012F403ECA9}" sibTransId="{161D3676-3F31-404E-8843-14C950A2CE99}"/>
    <dgm:cxn modelId="{72800439-2991-ED4C-8F54-1E0371429246}" srcId="{CCFA87FD-14E7-0240-8909-2617087D48A2}" destId="{1A92BDAE-5364-4541-BC93-8EDCA2674EC8}" srcOrd="0" destOrd="0" parTransId="{01CF1D54-D982-CE42-9FFC-CE611044AC00}" sibTransId="{4E51405F-5F83-B34B-93E1-50C6442230D9}"/>
    <dgm:cxn modelId="{6F1B6066-433A-7943-9A9D-17B77EF91A4A}" type="presOf" srcId="{CCFA87FD-14E7-0240-8909-2617087D48A2}" destId="{34795815-D846-CA4C-AE47-D78070BC8067}" srcOrd="0" destOrd="0" presId="urn:microsoft.com/office/officeart/2005/8/layout/radial4"/>
    <dgm:cxn modelId="{E379A870-277D-524B-9B7E-00CF6A59C572}" srcId="{CCFA87FD-14E7-0240-8909-2617087D48A2}" destId="{272CCC33-35FA-9145-ADCD-42CA45FCC2D7}" srcOrd="2" destOrd="0" parTransId="{B6FEB61D-98E3-974E-894F-2F9A41003909}" sibTransId="{65789C71-C709-8D49-B42A-5D59C4F22C1D}"/>
    <dgm:cxn modelId="{9AF57A76-476D-F946-ACCC-4249077B0289}" srcId="{D7C4842A-1450-304B-A10E-6F2A33CB806A}" destId="{CCFA87FD-14E7-0240-8909-2617087D48A2}" srcOrd="0" destOrd="0" parTransId="{864351EF-02EA-E241-AE35-4CACF2571F54}" sibTransId="{A8A08B46-0D30-3D46-926F-ECE7DD252B62}"/>
    <dgm:cxn modelId="{1E7C2F96-A283-7A46-907C-2671E7F97E7E}" type="presOf" srcId="{642948D0-82A9-C344-9281-8DEE23C321FB}" destId="{641DAE7A-4322-9046-80E1-740DD08C0ED3}" srcOrd="0" destOrd="0" presId="urn:microsoft.com/office/officeart/2005/8/layout/radial4"/>
    <dgm:cxn modelId="{0BE24DE0-42DD-A244-ADB7-8F201EC8CC8A}" type="presOf" srcId="{D7C4842A-1450-304B-A10E-6F2A33CB806A}" destId="{BB7457B1-0482-1342-AAB7-CB4175753A8F}" srcOrd="0" destOrd="0" presId="urn:microsoft.com/office/officeart/2005/8/layout/radial4"/>
    <dgm:cxn modelId="{AB4768F8-C2AB-A44B-B9C4-2F66C55132BD}" type="presOf" srcId="{2FAE06A4-9E7E-4D4B-BBEA-6012F403ECA9}" destId="{A7ECB24E-9DA9-F74B-B7BD-7C08D74AC88C}" srcOrd="0" destOrd="0" presId="urn:microsoft.com/office/officeart/2005/8/layout/radial4"/>
    <dgm:cxn modelId="{8AC976F6-53BD-3841-8BA8-E5CA21571EF0}" type="presParOf" srcId="{BB7457B1-0482-1342-AAB7-CB4175753A8F}" destId="{34795815-D846-CA4C-AE47-D78070BC8067}" srcOrd="0" destOrd="0" presId="urn:microsoft.com/office/officeart/2005/8/layout/radial4"/>
    <dgm:cxn modelId="{67F96937-6EA7-FA4C-A502-2B7E8650527B}" type="presParOf" srcId="{BB7457B1-0482-1342-AAB7-CB4175753A8F}" destId="{DDD3383D-3D62-A647-BF1B-30EABC9BC9D1}" srcOrd="1" destOrd="0" presId="urn:microsoft.com/office/officeart/2005/8/layout/radial4"/>
    <dgm:cxn modelId="{F53EEB1B-379D-FA46-B38D-37B59C9C2A54}" type="presParOf" srcId="{BB7457B1-0482-1342-AAB7-CB4175753A8F}" destId="{CF026CC4-FFEA-F249-B91D-7A5133822754}" srcOrd="2" destOrd="0" presId="urn:microsoft.com/office/officeart/2005/8/layout/radial4"/>
    <dgm:cxn modelId="{2E7B672B-5998-4C43-B291-25B78C5FBBEE}" type="presParOf" srcId="{BB7457B1-0482-1342-AAB7-CB4175753A8F}" destId="{A7ECB24E-9DA9-F74B-B7BD-7C08D74AC88C}" srcOrd="3" destOrd="0" presId="urn:microsoft.com/office/officeart/2005/8/layout/radial4"/>
    <dgm:cxn modelId="{D287B027-8D18-7C46-BAEC-194D198489F2}" type="presParOf" srcId="{BB7457B1-0482-1342-AAB7-CB4175753A8F}" destId="{641DAE7A-4322-9046-80E1-740DD08C0ED3}" srcOrd="4" destOrd="0" presId="urn:microsoft.com/office/officeart/2005/8/layout/radial4"/>
    <dgm:cxn modelId="{E2CF9198-41ED-D34B-8CD9-BD99D1B47060}" type="presParOf" srcId="{BB7457B1-0482-1342-AAB7-CB4175753A8F}" destId="{288CA910-7E6E-1E49-AEB6-8FDBC7E50014}" srcOrd="5" destOrd="0" presId="urn:microsoft.com/office/officeart/2005/8/layout/radial4"/>
    <dgm:cxn modelId="{DC7E5361-4DE5-DC47-8EB9-F9D9529D2B0F}" type="presParOf" srcId="{BB7457B1-0482-1342-AAB7-CB4175753A8F}" destId="{CB890EA8-648F-2F46-9E49-7D2A07DD279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78082E-9A68-5E42-9DB0-A40934FCE1FA}" type="doc">
      <dgm:prSet loTypeId="urn:microsoft.com/office/officeart/2024/layout/NumberedTitleList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DD57E178-42AB-5D4C-BCBB-1052CEAEBEC3}">
      <dgm:prSet phldrT="[Texto]"/>
      <dgm:spPr/>
      <dgm:t>
        <a:bodyPr/>
        <a:lstStyle/>
        <a:p>
          <a:r>
            <a:rPr lang="es-MX" dirty="0"/>
            <a:t>Emergencia del constitucionalismo social: nuevas demandas, nuevos derechos (se pone en cuestión una de las dimensiones de la libertad (libertad como no interferencia)</a:t>
          </a:r>
        </a:p>
      </dgm:t>
    </dgm:pt>
    <dgm:pt modelId="{40F01722-5B98-7F46-93E8-43D6A0C549F3}" type="parTrans" cxnId="{29912CC6-F9D1-3043-9C68-A14E85C5E432}">
      <dgm:prSet/>
      <dgm:spPr/>
      <dgm:t>
        <a:bodyPr/>
        <a:lstStyle/>
        <a:p>
          <a:endParaRPr lang="es-MX"/>
        </a:p>
      </dgm:t>
    </dgm:pt>
    <dgm:pt modelId="{25ACC7DA-1100-DD43-996C-F69035BA039B}" type="sibTrans" cxnId="{29912CC6-F9D1-3043-9C68-A14E85C5E432}">
      <dgm:prSet phldrT="1" phldr="0"/>
      <dgm:spPr/>
      <dgm:t>
        <a:bodyPr/>
        <a:lstStyle/>
        <a:p>
          <a:r>
            <a:t>1</a:t>
          </a:r>
          <a:endParaRPr dirty="0"/>
        </a:p>
      </dgm:t>
    </dgm:pt>
    <dgm:pt modelId="{0D920BC1-4526-A541-81F8-5C813A7A3D7E}">
      <dgm:prSet phldrT="[Texto]"/>
      <dgm:spPr/>
      <dgm:t>
        <a:bodyPr/>
        <a:lstStyle/>
        <a:p>
          <a:r>
            <a:rPr lang="es-MX" dirty="0"/>
            <a:t>Paradigma del Estado regulador: el mercado también es un poder susceptible de límites y controles</a:t>
          </a:r>
        </a:p>
      </dgm:t>
    </dgm:pt>
    <dgm:pt modelId="{7CA68509-3076-8C4B-8CCF-A10992033B59}" type="parTrans" cxnId="{15FEA618-45B0-9248-A366-ADB77E1773A2}">
      <dgm:prSet/>
      <dgm:spPr/>
      <dgm:t>
        <a:bodyPr/>
        <a:lstStyle/>
        <a:p>
          <a:endParaRPr lang="es-MX"/>
        </a:p>
      </dgm:t>
    </dgm:pt>
    <dgm:pt modelId="{27C6CDBD-6D3E-6E40-98A6-8F3110C995A1}" type="sibTrans" cxnId="{15FEA618-45B0-9248-A366-ADB77E1773A2}">
      <dgm:prSet phldrT="2" phldr="0"/>
      <dgm:spPr/>
      <dgm:t>
        <a:bodyPr/>
        <a:lstStyle/>
        <a:p>
          <a:r>
            <a:t>2</a:t>
          </a:r>
        </a:p>
      </dgm:t>
    </dgm:pt>
    <dgm:pt modelId="{45E36CF4-6700-F949-A817-4A0864B88F8C}">
      <dgm:prSet phldrT="[Texto]"/>
      <dgm:spPr/>
      <dgm:t>
        <a:bodyPr/>
        <a:lstStyle/>
        <a:p>
          <a:r>
            <a:rPr lang="es-MX" dirty="0"/>
            <a:t>La dinámica del poder cambia: los poderes se alejan del rol tradicionalmente asignado por el modelo de Estado liberal. Ej. Emergencia de las cortes constitucionales</a:t>
          </a:r>
        </a:p>
      </dgm:t>
    </dgm:pt>
    <dgm:pt modelId="{29BE9985-B65D-8249-846D-6AE72429B5FB}" type="parTrans" cxnId="{14BA2C81-4EA4-614D-92D7-B336C618F049}">
      <dgm:prSet/>
      <dgm:spPr/>
      <dgm:t>
        <a:bodyPr/>
        <a:lstStyle/>
        <a:p>
          <a:endParaRPr lang="es-MX"/>
        </a:p>
      </dgm:t>
    </dgm:pt>
    <dgm:pt modelId="{994AB8A3-5312-9D43-99FF-82ECDDDD608B}" type="sibTrans" cxnId="{14BA2C81-4EA4-614D-92D7-B336C618F049}">
      <dgm:prSet phldrT="3" phldr="0"/>
      <dgm:spPr/>
      <dgm:t>
        <a:bodyPr/>
        <a:lstStyle/>
        <a:p>
          <a:r>
            <a:t>3</a:t>
          </a:r>
        </a:p>
      </dgm:t>
    </dgm:pt>
    <dgm:pt modelId="{C40E7EFD-7035-FE4B-8C06-3FA34261367F}" type="pres">
      <dgm:prSet presAssocID="{1A78082E-9A68-5E42-9DB0-A40934FCE1FA}" presName="Name0" presStyleCnt="0">
        <dgm:presLayoutVars>
          <dgm:dir/>
          <dgm:animLvl val="lvl"/>
          <dgm:resizeHandles val="exact"/>
        </dgm:presLayoutVars>
      </dgm:prSet>
      <dgm:spPr/>
    </dgm:pt>
    <dgm:pt modelId="{824156E9-03E8-FE4E-B624-4694E57F1FE9}" type="pres">
      <dgm:prSet presAssocID="{DD57E178-42AB-5D4C-BCBB-1052CEAEBEC3}" presName="compositeNode" presStyleCnt="0">
        <dgm:presLayoutVars>
          <dgm:bulletEnabled val="1"/>
        </dgm:presLayoutVars>
      </dgm:prSet>
      <dgm:spPr/>
    </dgm:pt>
    <dgm:pt modelId="{453B4A0C-BDB6-864B-A8FB-01D44E477794}" type="pres">
      <dgm:prSet presAssocID="{DD57E178-42AB-5D4C-BCBB-1052CEAEBEC3}" presName="bgRect" presStyleLbl="fgAcc1" presStyleIdx="0" presStyleCnt="3"/>
      <dgm:spPr/>
    </dgm:pt>
    <dgm:pt modelId="{EBED2BC9-175C-2343-A138-D6F75ACEEA52}" type="pres">
      <dgm:prSet presAssocID="{25ACC7DA-1100-DD43-996C-F69035BA039B}" presName="sibTransNodeCircle" presStyleLbl="alignNode1" presStyleIdx="0" presStyleCnt="3">
        <dgm:presLayoutVars>
          <dgm:chMax val="0"/>
          <dgm:bulletEnabled/>
        </dgm:presLayoutVars>
      </dgm:prSet>
      <dgm:spPr/>
    </dgm:pt>
    <dgm:pt modelId="{6E11CBAF-77B8-144D-80AC-757EE5DF02C8}" type="pres">
      <dgm:prSet presAssocID="{DD57E178-42AB-5D4C-BCBB-1052CEAEBEC3}" presName="nodeText" presStyleLbl="bgAccFollowNode1" presStyleIdx="0" presStyleCnt="0">
        <dgm:presLayoutVars>
          <dgm:bulletEnabled val="1"/>
        </dgm:presLayoutVars>
      </dgm:prSet>
      <dgm:spPr/>
    </dgm:pt>
    <dgm:pt modelId="{1C1612CE-7596-AB4E-936B-B9769E5E2D44}" type="pres">
      <dgm:prSet presAssocID="{25ACC7DA-1100-DD43-996C-F69035BA039B}" presName="sibTrans" presStyleCnt="0"/>
      <dgm:spPr/>
    </dgm:pt>
    <dgm:pt modelId="{13F38E7C-7E3A-1E46-A3D3-23BF44D9F44B}" type="pres">
      <dgm:prSet presAssocID="{0D920BC1-4526-A541-81F8-5C813A7A3D7E}" presName="compositeNode" presStyleCnt="0">
        <dgm:presLayoutVars>
          <dgm:bulletEnabled val="1"/>
        </dgm:presLayoutVars>
      </dgm:prSet>
      <dgm:spPr/>
    </dgm:pt>
    <dgm:pt modelId="{0CCC4E92-5696-4940-BB81-9C4D5BFE70FC}" type="pres">
      <dgm:prSet presAssocID="{0D920BC1-4526-A541-81F8-5C813A7A3D7E}" presName="bgRect" presStyleLbl="fgAcc1" presStyleIdx="1" presStyleCnt="3"/>
      <dgm:spPr/>
    </dgm:pt>
    <dgm:pt modelId="{DF2F8501-463F-CD48-BDF7-E03AB7E2C7CD}" type="pres">
      <dgm:prSet presAssocID="{27C6CDBD-6D3E-6E40-98A6-8F3110C995A1}" presName="sibTransNodeCircle" presStyleLbl="alignNode1" presStyleIdx="1" presStyleCnt="3">
        <dgm:presLayoutVars>
          <dgm:chMax val="0"/>
          <dgm:bulletEnabled/>
        </dgm:presLayoutVars>
      </dgm:prSet>
      <dgm:spPr/>
    </dgm:pt>
    <dgm:pt modelId="{A9F132B5-9E71-0E4E-A728-6BC14DDCE51C}" type="pres">
      <dgm:prSet presAssocID="{0D920BC1-4526-A541-81F8-5C813A7A3D7E}" presName="nodeText" presStyleLbl="bgAccFollowNode1" presStyleIdx="0" presStyleCnt="0">
        <dgm:presLayoutVars>
          <dgm:bulletEnabled val="1"/>
        </dgm:presLayoutVars>
      </dgm:prSet>
      <dgm:spPr/>
    </dgm:pt>
    <dgm:pt modelId="{5928DF8E-CE14-C142-9D4A-2EF97F2B3E2B}" type="pres">
      <dgm:prSet presAssocID="{27C6CDBD-6D3E-6E40-98A6-8F3110C995A1}" presName="sibTrans" presStyleCnt="0"/>
      <dgm:spPr/>
    </dgm:pt>
    <dgm:pt modelId="{1DD27B19-F965-4E44-8A99-9DF6AAC3CC50}" type="pres">
      <dgm:prSet presAssocID="{45E36CF4-6700-F949-A817-4A0864B88F8C}" presName="compositeNode" presStyleCnt="0">
        <dgm:presLayoutVars>
          <dgm:bulletEnabled val="1"/>
        </dgm:presLayoutVars>
      </dgm:prSet>
      <dgm:spPr/>
    </dgm:pt>
    <dgm:pt modelId="{7262EA1F-784C-E64A-AB8F-8638537EBBDC}" type="pres">
      <dgm:prSet presAssocID="{45E36CF4-6700-F949-A817-4A0864B88F8C}" presName="bgRect" presStyleLbl="fgAcc1" presStyleIdx="2" presStyleCnt="3"/>
      <dgm:spPr/>
    </dgm:pt>
    <dgm:pt modelId="{C6A51D6C-930A-5346-8EA1-7EC47163FB3E}" type="pres">
      <dgm:prSet presAssocID="{994AB8A3-5312-9D43-99FF-82ECDDDD608B}" presName="sibTransNodeCircle" presStyleLbl="alignNode1" presStyleIdx="2" presStyleCnt="3">
        <dgm:presLayoutVars>
          <dgm:chMax val="0"/>
          <dgm:bulletEnabled/>
        </dgm:presLayoutVars>
      </dgm:prSet>
      <dgm:spPr/>
    </dgm:pt>
    <dgm:pt modelId="{9F894BA6-62B3-894B-99AB-BEC84959906D}" type="pres">
      <dgm:prSet presAssocID="{45E36CF4-6700-F949-A817-4A0864B88F8C}" presName="nodeText" presStyleLbl="bgAccFollowNode1" presStyleIdx="0" presStyleCnt="0">
        <dgm:presLayoutVars>
          <dgm:bulletEnabled val="1"/>
        </dgm:presLayoutVars>
      </dgm:prSet>
      <dgm:spPr/>
    </dgm:pt>
  </dgm:ptLst>
  <dgm:cxnLst>
    <dgm:cxn modelId="{E343A700-0AB1-EE47-810E-E784148389BA}" type="presOf" srcId="{DD57E178-42AB-5D4C-BCBB-1052CEAEBEC3}" destId="{6E11CBAF-77B8-144D-80AC-757EE5DF02C8}" srcOrd="1" destOrd="0" presId="urn:microsoft.com/office/officeart/2024/layout/NumberedTitleList"/>
    <dgm:cxn modelId="{CC89F20B-8A2E-C548-B2E5-ED7B8868105C}" type="presOf" srcId="{0D920BC1-4526-A541-81F8-5C813A7A3D7E}" destId="{A9F132B5-9E71-0E4E-A728-6BC14DDCE51C}" srcOrd="1" destOrd="0" presId="urn:microsoft.com/office/officeart/2024/layout/NumberedTitleList"/>
    <dgm:cxn modelId="{15FEA618-45B0-9248-A366-ADB77E1773A2}" srcId="{1A78082E-9A68-5E42-9DB0-A40934FCE1FA}" destId="{0D920BC1-4526-A541-81F8-5C813A7A3D7E}" srcOrd="1" destOrd="0" parTransId="{7CA68509-3076-8C4B-8CCF-A10992033B59}" sibTransId="{27C6CDBD-6D3E-6E40-98A6-8F3110C995A1}"/>
    <dgm:cxn modelId="{582A335F-7DC6-B546-A294-7BD259FF5E8A}" type="presOf" srcId="{25ACC7DA-1100-DD43-996C-F69035BA039B}" destId="{EBED2BC9-175C-2343-A138-D6F75ACEEA52}" srcOrd="0" destOrd="0" presId="urn:microsoft.com/office/officeart/2024/layout/NumberedTitleList"/>
    <dgm:cxn modelId="{E3ECA464-BB98-5046-8662-BE44C5BC4DAA}" type="presOf" srcId="{0D920BC1-4526-A541-81F8-5C813A7A3D7E}" destId="{0CCC4E92-5696-4940-BB81-9C4D5BFE70FC}" srcOrd="0" destOrd="0" presId="urn:microsoft.com/office/officeart/2024/layout/NumberedTitleList"/>
    <dgm:cxn modelId="{14BA2C81-4EA4-614D-92D7-B336C618F049}" srcId="{1A78082E-9A68-5E42-9DB0-A40934FCE1FA}" destId="{45E36CF4-6700-F949-A817-4A0864B88F8C}" srcOrd="2" destOrd="0" parTransId="{29BE9985-B65D-8249-846D-6AE72429B5FB}" sibTransId="{994AB8A3-5312-9D43-99FF-82ECDDDD608B}"/>
    <dgm:cxn modelId="{A25D7986-75B1-874F-BB48-151F731DBE10}" type="presOf" srcId="{1A78082E-9A68-5E42-9DB0-A40934FCE1FA}" destId="{C40E7EFD-7035-FE4B-8C06-3FA34261367F}" srcOrd="0" destOrd="0" presId="urn:microsoft.com/office/officeart/2024/layout/NumberedTitleList"/>
    <dgm:cxn modelId="{0D70C2A0-F89D-1549-A203-9C7AC380AB44}" type="presOf" srcId="{45E36CF4-6700-F949-A817-4A0864B88F8C}" destId="{7262EA1F-784C-E64A-AB8F-8638537EBBDC}" srcOrd="0" destOrd="0" presId="urn:microsoft.com/office/officeart/2024/layout/NumberedTitleList"/>
    <dgm:cxn modelId="{29912CC6-F9D1-3043-9C68-A14E85C5E432}" srcId="{1A78082E-9A68-5E42-9DB0-A40934FCE1FA}" destId="{DD57E178-42AB-5D4C-BCBB-1052CEAEBEC3}" srcOrd="0" destOrd="0" parTransId="{40F01722-5B98-7F46-93E8-43D6A0C549F3}" sibTransId="{25ACC7DA-1100-DD43-996C-F69035BA039B}"/>
    <dgm:cxn modelId="{D49E3DC7-22B4-324C-9F2E-7433B54DB4F5}" type="presOf" srcId="{994AB8A3-5312-9D43-99FF-82ECDDDD608B}" destId="{C6A51D6C-930A-5346-8EA1-7EC47163FB3E}" srcOrd="0" destOrd="0" presId="urn:microsoft.com/office/officeart/2024/layout/NumberedTitleList"/>
    <dgm:cxn modelId="{C4C770D7-963A-0248-B3FC-3E90B61E0F0E}" type="presOf" srcId="{DD57E178-42AB-5D4C-BCBB-1052CEAEBEC3}" destId="{453B4A0C-BDB6-864B-A8FB-01D44E477794}" srcOrd="0" destOrd="0" presId="urn:microsoft.com/office/officeart/2024/layout/NumberedTitleList"/>
    <dgm:cxn modelId="{373CAFE1-6940-844A-843E-2D118D6FF1F1}" type="presOf" srcId="{27C6CDBD-6D3E-6E40-98A6-8F3110C995A1}" destId="{DF2F8501-463F-CD48-BDF7-E03AB7E2C7CD}" srcOrd="0" destOrd="0" presId="urn:microsoft.com/office/officeart/2024/layout/NumberedTitleList"/>
    <dgm:cxn modelId="{4D261BF2-3DBF-144D-8E73-C90AEDF857D2}" type="presOf" srcId="{45E36CF4-6700-F949-A817-4A0864B88F8C}" destId="{9F894BA6-62B3-894B-99AB-BEC84959906D}" srcOrd="1" destOrd="0" presId="urn:microsoft.com/office/officeart/2024/layout/NumberedTitleList"/>
    <dgm:cxn modelId="{E1CAAF60-F986-0A4B-B66C-A79043902170}" type="presParOf" srcId="{C40E7EFD-7035-FE4B-8C06-3FA34261367F}" destId="{824156E9-03E8-FE4E-B624-4694E57F1FE9}" srcOrd="0" destOrd="0" presId="urn:microsoft.com/office/officeart/2024/layout/NumberedTitleList"/>
    <dgm:cxn modelId="{EF0223FA-8EDF-7949-A599-6DFEC29F3068}" type="presParOf" srcId="{824156E9-03E8-FE4E-B624-4694E57F1FE9}" destId="{453B4A0C-BDB6-864B-A8FB-01D44E477794}" srcOrd="0" destOrd="0" presId="urn:microsoft.com/office/officeart/2024/layout/NumberedTitleList"/>
    <dgm:cxn modelId="{ECD6D2FD-8126-354C-B062-FF4DEE2190D8}" type="presParOf" srcId="{824156E9-03E8-FE4E-B624-4694E57F1FE9}" destId="{EBED2BC9-175C-2343-A138-D6F75ACEEA52}" srcOrd="1" destOrd="0" presId="urn:microsoft.com/office/officeart/2024/layout/NumberedTitleList"/>
    <dgm:cxn modelId="{3A019E3A-187C-5C48-83D1-4D267EE5781A}" type="presParOf" srcId="{824156E9-03E8-FE4E-B624-4694E57F1FE9}" destId="{6E11CBAF-77B8-144D-80AC-757EE5DF02C8}" srcOrd="2" destOrd="0" presId="urn:microsoft.com/office/officeart/2024/layout/NumberedTitleList"/>
    <dgm:cxn modelId="{AF1FF00A-1046-904A-8924-25D0BDB51CF7}" type="presParOf" srcId="{C40E7EFD-7035-FE4B-8C06-3FA34261367F}" destId="{1C1612CE-7596-AB4E-936B-B9769E5E2D44}" srcOrd="1" destOrd="0" presId="urn:microsoft.com/office/officeart/2024/layout/NumberedTitleList"/>
    <dgm:cxn modelId="{FD4920D7-2E75-4C41-B86F-539C0E70FC5E}" type="presParOf" srcId="{C40E7EFD-7035-FE4B-8C06-3FA34261367F}" destId="{13F38E7C-7E3A-1E46-A3D3-23BF44D9F44B}" srcOrd="2" destOrd="0" presId="urn:microsoft.com/office/officeart/2024/layout/NumberedTitleList"/>
    <dgm:cxn modelId="{DC391768-A8E2-0B45-B86E-F43CAD90D047}" type="presParOf" srcId="{13F38E7C-7E3A-1E46-A3D3-23BF44D9F44B}" destId="{0CCC4E92-5696-4940-BB81-9C4D5BFE70FC}" srcOrd="0" destOrd="0" presId="urn:microsoft.com/office/officeart/2024/layout/NumberedTitleList"/>
    <dgm:cxn modelId="{6E06FB67-8F09-0449-8C5D-013F3DC14A21}" type="presParOf" srcId="{13F38E7C-7E3A-1E46-A3D3-23BF44D9F44B}" destId="{DF2F8501-463F-CD48-BDF7-E03AB7E2C7CD}" srcOrd="1" destOrd="0" presId="urn:microsoft.com/office/officeart/2024/layout/NumberedTitleList"/>
    <dgm:cxn modelId="{29577190-34EF-7F4F-924E-DD4CFF7EFE41}" type="presParOf" srcId="{13F38E7C-7E3A-1E46-A3D3-23BF44D9F44B}" destId="{A9F132B5-9E71-0E4E-A728-6BC14DDCE51C}" srcOrd="2" destOrd="0" presId="urn:microsoft.com/office/officeart/2024/layout/NumberedTitleList"/>
    <dgm:cxn modelId="{B0FD673C-BDA5-7149-BC5F-760E6717F03B}" type="presParOf" srcId="{C40E7EFD-7035-FE4B-8C06-3FA34261367F}" destId="{5928DF8E-CE14-C142-9D4A-2EF97F2B3E2B}" srcOrd="3" destOrd="0" presId="urn:microsoft.com/office/officeart/2024/layout/NumberedTitleList"/>
    <dgm:cxn modelId="{6B69D70A-67DD-6541-A632-2CB7A350D47B}" type="presParOf" srcId="{C40E7EFD-7035-FE4B-8C06-3FA34261367F}" destId="{1DD27B19-F965-4E44-8A99-9DF6AAC3CC50}" srcOrd="4" destOrd="0" presId="urn:microsoft.com/office/officeart/2024/layout/NumberedTitleList"/>
    <dgm:cxn modelId="{16E44AB9-3648-F74D-9956-0C0D5782C222}" type="presParOf" srcId="{1DD27B19-F965-4E44-8A99-9DF6AAC3CC50}" destId="{7262EA1F-784C-E64A-AB8F-8638537EBBDC}" srcOrd="0" destOrd="0" presId="urn:microsoft.com/office/officeart/2024/layout/NumberedTitleList"/>
    <dgm:cxn modelId="{BB1F4E1A-0981-994D-96BE-6B300D1186F5}" type="presParOf" srcId="{1DD27B19-F965-4E44-8A99-9DF6AAC3CC50}" destId="{C6A51D6C-930A-5346-8EA1-7EC47163FB3E}" srcOrd="1" destOrd="0" presId="urn:microsoft.com/office/officeart/2024/layout/NumberedTitleList"/>
    <dgm:cxn modelId="{6D67AAE8-98C7-9343-BB0F-59E7C6C06D22}" type="presParOf" srcId="{1DD27B19-F965-4E44-8A99-9DF6AAC3CC50}" destId="{9F894BA6-62B3-894B-99AB-BEC84959906D}" srcOrd="2" destOrd="0" presId="urn:microsoft.com/office/officeart/2024/layout/NumberedTit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5C92506-1CB6-914C-949B-AA9B1ECCF3A7}" type="doc">
      <dgm:prSet loTypeId="urn:microsoft.com/office/officeart/2005/8/layout/matrix2" loCatId="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CE7E3558-1B4F-6F42-BF4A-1CF0C10189FC}">
      <dgm:prSet phldrT="[Texto]"/>
      <dgm:spPr/>
      <dgm:t>
        <a:bodyPr/>
        <a:lstStyle/>
        <a:p>
          <a:r>
            <a:rPr lang="es-MX" dirty="0"/>
            <a:t>Experiencia comparada</a:t>
          </a:r>
        </a:p>
      </dgm:t>
    </dgm:pt>
    <dgm:pt modelId="{408C9F43-7625-7543-84D7-21BB46520977}" type="parTrans" cxnId="{8B9B5BA6-215D-B54A-8C99-5ED9A24A6334}">
      <dgm:prSet/>
      <dgm:spPr/>
      <dgm:t>
        <a:bodyPr/>
        <a:lstStyle/>
        <a:p>
          <a:endParaRPr lang="es-MX"/>
        </a:p>
      </dgm:t>
    </dgm:pt>
    <dgm:pt modelId="{03FA1630-3511-B24D-B04C-DCBC9DD9556A}" type="sibTrans" cxnId="{8B9B5BA6-215D-B54A-8C99-5ED9A24A6334}">
      <dgm:prSet/>
      <dgm:spPr/>
      <dgm:t>
        <a:bodyPr/>
        <a:lstStyle/>
        <a:p>
          <a:endParaRPr lang="es-MX"/>
        </a:p>
      </dgm:t>
    </dgm:pt>
    <dgm:pt modelId="{13B98285-28DC-404C-BD86-BAFAD0614F9B}">
      <dgm:prSet phldrT="[Texto]"/>
      <dgm:spPr/>
      <dgm:t>
        <a:bodyPr/>
        <a:lstStyle/>
        <a:p>
          <a:r>
            <a:rPr lang="es-MX" dirty="0"/>
            <a:t>El lugar de los ciudadanos en el proceso de toma de decisiones políticas</a:t>
          </a:r>
        </a:p>
      </dgm:t>
    </dgm:pt>
    <dgm:pt modelId="{A45670C3-F678-6D4F-85DB-20CF39CA719A}" type="parTrans" cxnId="{CBC0D3AD-B871-7D45-972E-AF39443EFC7A}">
      <dgm:prSet/>
      <dgm:spPr/>
      <dgm:t>
        <a:bodyPr/>
        <a:lstStyle/>
        <a:p>
          <a:endParaRPr lang="es-MX"/>
        </a:p>
      </dgm:t>
    </dgm:pt>
    <dgm:pt modelId="{688A00E4-8A09-7D49-97F9-CEFB1D27290B}" type="sibTrans" cxnId="{CBC0D3AD-B871-7D45-972E-AF39443EFC7A}">
      <dgm:prSet/>
      <dgm:spPr/>
      <dgm:t>
        <a:bodyPr/>
        <a:lstStyle/>
        <a:p>
          <a:endParaRPr lang="es-MX"/>
        </a:p>
      </dgm:t>
    </dgm:pt>
    <dgm:pt modelId="{F9C3069F-9844-A947-9CC0-7C57265D2C84}">
      <dgm:prSet phldrT="[Texto]"/>
      <dgm:spPr/>
      <dgm:t>
        <a:bodyPr/>
        <a:lstStyle/>
        <a:p>
          <a:r>
            <a:rPr lang="es-MX" dirty="0"/>
            <a:t>Rol de los jueces</a:t>
          </a:r>
        </a:p>
      </dgm:t>
    </dgm:pt>
    <dgm:pt modelId="{38BCEBF0-A904-974F-BF99-4D2E1D6C734A}" type="parTrans" cxnId="{9559C16D-B9B4-404B-9486-BB59257929A8}">
      <dgm:prSet/>
      <dgm:spPr/>
      <dgm:t>
        <a:bodyPr/>
        <a:lstStyle/>
        <a:p>
          <a:endParaRPr lang="es-MX"/>
        </a:p>
      </dgm:t>
    </dgm:pt>
    <dgm:pt modelId="{7811FF94-9A66-F340-A98D-C35A16B96DE5}" type="sibTrans" cxnId="{9559C16D-B9B4-404B-9486-BB59257929A8}">
      <dgm:prSet/>
      <dgm:spPr/>
      <dgm:t>
        <a:bodyPr/>
        <a:lstStyle/>
        <a:p>
          <a:endParaRPr lang="es-MX"/>
        </a:p>
      </dgm:t>
    </dgm:pt>
    <dgm:pt modelId="{A45E9A10-5AAD-F849-9909-85CE10095AC0}">
      <dgm:prSet phldrT="[Texto]"/>
      <dgm:spPr/>
      <dgm:t>
        <a:bodyPr/>
        <a:lstStyle/>
        <a:p>
          <a:r>
            <a:rPr lang="es-MX" dirty="0"/>
            <a:t>Nuevos avances tecnológicos</a:t>
          </a:r>
        </a:p>
      </dgm:t>
    </dgm:pt>
    <dgm:pt modelId="{81D7A8C6-89B7-8549-9199-FF20747EB727}" type="parTrans" cxnId="{2638BA91-CE22-6641-9710-719EC708D309}">
      <dgm:prSet/>
      <dgm:spPr/>
      <dgm:t>
        <a:bodyPr/>
        <a:lstStyle/>
        <a:p>
          <a:endParaRPr lang="es-MX"/>
        </a:p>
      </dgm:t>
    </dgm:pt>
    <dgm:pt modelId="{612A5523-212C-4D47-96BB-5B575C45B0E4}" type="sibTrans" cxnId="{2638BA91-CE22-6641-9710-719EC708D309}">
      <dgm:prSet/>
      <dgm:spPr/>
      <dgm:t>
        <a:bodyPr/>
        <a:lstStyle/>
        <a:p>
          <a:endParaRPr lang="es-MX"/>
        </a:p>
      </dgm:t>
    </dgm:pt>
    <dgm:pt modelId="{90D63E7C-CA76-5141-B6E1-9DDFFB89BA74}" type="pres">
      <dgm:prSet presAssocID="{A5C92506-1CB6-914C-949B-AA9B1ECCF3A7}" presName="matrix" presStyleCnt="0">
        <dgm:presLayoutVars>
          <dgm:chMax val="1"/>
          <dgm:dir/>
          <dgm:resizeHandles val="exact"/>
        </dgm:presLayoutVars>
      </dgm:prSet>
      <dgm:spPr/>
    </dgm:pt>
    <dgm:pt modelId="{6D6A54B6-A876-D54F-BB45-C371DF0F898F}" type="pres">
      <dgm:prSet presAssocID="{A5C92506-1CB6-914C-949B-AA9B1ECCF3A7}" presName="axisShape" presStyleLbl="bgShp" presStyleIdx="0" presStyleCnt="1"/>
      <dgm:spPr/>
    </dgm:pt>
    <dgm:pt modelId="{DD206E8C-A81B-5449-A41B-EF51FDF1F407}" type="pres">
      <dgm:prSet presAssocID="{A5C92506-1CB6-914C-949B-AA9B1ECCF3A7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9D5AF77-1D52-9E42-9FFD-B0E4CA5E06CD}" type="pres">
      <dgm:prSet presAssocID="{A5C92506-1CB6-914C-949B-AA9B1ECCF3A7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D4B6E0F-B7C1-CE49-A897-7CE211981CBB}" type="pres">
      <dgm:prSet presAssocID="{A5C92506-1CB6-914C-949B-AA9B1ECCF3A7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85B52D3-656F-B943-943D-45CAFDC57866}" type="pres">
      <dgm:prSet presAssocID="{A5C92506-1CB6-914C-949B-AA9B1ECCF3A7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A35AD0D-2162-5144-B38C-6478496B3D9F}" type="presOf" srcId="{A5C92506-1CB6-914C-949B-AA9B1ECCF3A7}" destId="{90D63E7C-CA76-5141-B6E1-9DDFFB89BA74}" srcOrd="0" destOrd="0" presId="urn:microsoft.com/office/officeart/2005/8/layout/matrix2"/>
    <dgm:cxn modelId="{E404B54F-FF58-C644-8C68-3CB8009A5A3A}" type="presOf" srcId="{13B98285-28DC-404C-BD86-BAFAD0614F9B}" destId="{29D5AF77-1D52-9E42-9FFD-B0E4CA5E06CD}" srcOrd="0" destOrd="0" presId="urn:microsoft.com/office/officeart/2005/8/layout/matrix2"/>
    <dgm:cxn modelId="{9559C16D-B9B4-404B-9486-BB59257929A8}" srcId="{A5C92506-1CB6-914C-949B-AA9B1ECCF3A7}" destId="{F9C3069F-9844-A947-9CC0-7C57265D2C84}" srcOrd="2" destOrd="0" parTransId="{38BCEBF0-A904-974F-BF99-4D2E1D6C734A}" sibTransId="{7811FF94-9A66-F340-A98D-C35A16B96DE5}"/>
    <dgm:cxn modelId="{3F68A775-CE96-BE48-8E8C-692DDB17AEB9}" type="presOf" srcId="{F9C3069F-9844-A947-9CC0-7C57265D2C84}" destId="{FD4B6E0F-B7C1-CE49-A897-7CE211981CBB}" srcOrd="0" destOrd="0" presId="urn:microsoft.com/office/officeart/2005/8/layout/matrix2"/>
    <dgm:cxn modelId="{2638BA91-CE22-6641-9710-719EC708D309}" srcId="{A5C92506-1CB6-914C-949B-AA9B1ECCF3A7}" destId="{A45E9A10-5AAD-F849-9909-85CE10095AC0}" srcOrd="3" destOrd="0" parTransId="{81D7A8C6-89B7-8549-9199-FF20747EB727}" sibTransId="{612A5523-212C-4D47-96BB-5B575C45B0E4}"/>
    <dgm:cxn modelId="{8B9B5BA6-215D-B54A-8C99-5ED9A24A6334}" srcId="{A5C92506-1CB6-914C-949B-AA9B1ECCF3A7}" destId="{CE7E3558-1B4F-6F42-BF4A-1CF0C10189FC}" srcOrd="0" destOrd="0" parTransId="{408C9F43-7625-7543-84D7-21BB46520977}" sibTransId="{03FA1630-3511-B24D-B04C-DCBC9DD9556A}"/>
    <dgm:cxn modelId="{D262D5A7-D6CC-7040-9DCA-B6C909584507}" type="presOf" srcId="{CE7E3558-1B4F-6F42-BF4A-1CF0C10189FC}" destId="{DD206E8C-A81B-5449-A41B-EF51FDF1F407}" srcOrd="0" destOrd="0" presId="urn:microsoft.com/office/officeart/2005/8/layout/matrix2"/>
    <dgm:cxn modelId="{CBC0D3AD-B871-7D45-972E-AF39443EFC7A}" srcId="{A5C92506-1CB6-914C-949B-AA9B1ECCF3A7}" destId="{13B98285-28DC-404C-BD86-BAFAD0614F9B}" srcOrd="1" destOrd="0" parTransId="{A45670C3-F678-6D4F-85DB-20CF39CA719A}" sibTransId="{688A00E4-8A09-7D49-97F9-CEFB1D27290B}"/>
    <dgm:cxn modelId="{23E044EC-F19F-B04D-A57F-EF0E303FAACF}" type="presOf" srcId="{A45E9A10-5AAD-F849-9909-85CE10095AC0}" destId="{B85B52D3-656F-B943-943D-45CAFDC57866}" srcOrd="0" destOrd="0" presId="urn:microsoft.com/office/officeart/2005/8/layout/matrix2"/>
    <dgm:cxn modelId="{06F72009-0789-9447-8FBE-C3AD5E505191}" type="presParOf" srcId="{90D63E7C-CA76-5141-B6E1-9DDFFB89BA74}" destId="{6D6A54B6-A876-D54F-BB45-C371DF0F898F}" srcOrd="0" destOrd="0" presId="urn:microsoft.com/office/officeart/2005/8/layout/matrix2"/>
    <dgm:cxn modelId="{0BBBF298-BD9B-744A-A079-C4D9CB0B7FE7}" type="presParOf" srcId="{90D63E7C-CA76-5141-B6E1-9DDFFB89BA74}" destId="{DD206E8C-A81B-5449-A41B-EF51FDF1F407}" srcOrd="1" destOrd="0" presId="urn:microsoft.com/office/officeart/2005/8/layout/matrix2"/>
    <dgm:cxn modelId="{817E9039-1789-DD46-8461-73162B41B321}" type="presParOf" srcId="{90D63E7C-CA76-5141-B6E1-9DDFFB89BA74}" destId="{29D5AF77-1D52-9E42-9FFD-B0E4CA5E06CD}" srcOrd="2" destOrd="0" presId="urn:microsoft.com/office/officeart/2005/8/layout/matrix2"/>
    <dgm:cxn modelId="{964441D3-2FBA-0C40-A01D-05F33C60BDFB}" type="presParOf" srcId="{90D63E7C-CA76-5141-B6E1-9DDFFB89BA74}" destId="{FD4B6E0F-B7C1-CE49-A897-7CE211981CBB}" srcOrd="3" destOrd="0" presId="urn:microsoft.com/office/officeart/2005/8/layout/matrix2"/>
    <dgm:cxn modelId="{A74FF4AE-7794-AB4B-AF8A-5FAC1FD95705}" type="presParOf" srcId="{90D63E7C-CA76-5141-B6E1-9DDFFB89BA74}" destId="{B85B52D3-656F-B943-943D-45CAFDC57866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E85B05-2059-5646-A099-A3F4BA8B459F}">
      <dsp:nvSpPr>
        <dsp:cNvPr id="0" name=""/>
        <dsp:cNvSpPr/>
      </dsp:nvSpPr>
      <dsp:spPr>
        <a:xfrm>
          <a:off x="3952398" y="54391"/>
          <a:ext cx="2610802" cy="26108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Soberanía popular</a:t>
          </a:r>
        </a:p>
      </dsp:txBody>
      <dsp:txXfrm>
        <a:off x="4300505" y="511282"/>
        <a:ext cx="1914588" cy="1174861"/>
      </dsp:txXfrm>
    </dsp:sp>
    <dsp:sp modelId="{6DE68B71-535C-E04B-8292-BC8D0014696B}">
      <dsp:nvSpPr>
        <dsp:cNvPr id="0" name=""/>
        <dsp:cNvSpPr/>
      </dsp:nvSpPr>
      <dsp:spPr>
        <a:xfrm>
          <a:off x="4894463" y="1686143"/>
          <a:ext cx="2610802" cy="2610802"/>
        </a:xfrm>
        <a:prstGeom prst="ellipse">
          <a:avLst/>
        </a:prstGeom>
        <a:solidFill>
          <a:schemeClr val="accent4">
            <a:alpha val="50000"/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Racioanalizar el ejercicio del poder</a:t>
          </a:r>
        </a:p>
      </dsp:txBody>
      <dsp:txXfrm>
        <a:off x="5692933" y="2360600"/>
        <a:ext cx="1566481" cy="1435941"/>
      </dsp:txXfrm>
    </dsp:sp>
    <dsp:sp modelId="{7BAEF407-E89C-D346-AE60-C84DC37856D4}">
      <dsp:nvSpPr>
        <dsp:cNvPr id="0" name=""/>
        <dsp:cNvSpPr/>
      </dsp:nvSpPr>
      <dsp:spPr>
        <a:xfrm>
          <a:off x="3010333" y="1686143"/>
          <a:ext cx="2610802" cy="2610802"/>
        </a:xfrm>
        <a:prstGeom prst="ellipse">
          <a:avLst/>
        </a:prstGeom>
        <a:solidFill>
          <a:schemeClr val="accent4">
            <a:alpha val="50000"/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300" kern="1200" dirty="0"/>
            <a:t>Derechos</a:t>
          </a:r>
        </a:p>
      </dsp:txBody>
      <dsp:txXfrm>
        <a:off x="3256184" y="2360600"/>
        <a:ext cx="1566481" cy="14359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95815-D846-CA4C-AE47-D78070BC8067}">
      <dsp:nvSpPr>
        <dsp:cNvPr id="0" name=""/>
        <dsp:cNvSpPr/>
      </dsp:nvSpPr>
      <dsp:spPr>
        <a:xfrm>
          <a:off x="4265184" y="2364917"/>
          <a:ext cx="1985230" cy="198523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400" kern="1200" dirty="0"/>
            <a:t>Separación de poderes</a:t>
          </a:r>
        </a:p>
      </dsp:txBody>
      <dsp:txXfrm>
        <a:off x="4555914" y="2655647"/>
        <a:ext cx="1403770" cy="1403770"/>
      </dsp:txXfrm>
    </dsp:sp>
    <dsp:sp modelId="{DDD3383D-3D62-A647-BF1B-30EABC9BC9D1}">
      <dsp:nvSpPr>
        <dsp:cNvPr id="0" name=""/>
        <dsp:cNvSpPr/>
      </dsp:nvSpPr>
      <dsp:spPr>
        <a:xfrm rot="12900000">
          <a:off x="2988885" y="2018372"/>
          <a:ext cx="1520825" cy="565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026CC4-FFEA-F249-B91D-7A5133822754}">
      <dsp:nvSpPr>
        <dsp:cNvPr id="0" name=""/>
        <dsp:cNvSpPr/>
      </dsp:nvSpPr>
      <dsp:spPr>
        <a:xfrm>
          <a:off x="2183419" y="1110725"/>
          <a:ext cx="1885968" cy="15087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Poder claramente diferenciados </a:t>
          </a:r>
        </a:p>
      </dsp:txBody>
      <dsp:txXfrm>
        <a:off x="2227610" y="1154916"/>
        <a:ext cx="1797586" cy="1420393"/>
      </dsp:txXfrm>
    </dsp:sp>
    <dsp:sp modelId="{A7ECB24E-9DA9-F74B-B7BD-7C08D74AC88C}">
      <dsp:nvSpPr>
        <dsp:cNvPr id="0" name=""/>
        <dsp:cNvSpPr/>
      </dsp:nvSpPr>
      <dsp:spPr>
        <a:xfrm rot="16200000">
          <a:off x="4497387" y="1233095"/>
          <a:ext cx="1520825" cy="565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1DAE7A-4322-9046-80E1-740DD08C0ED3}">
      <dsp:nvSpPr>
        <dsp:cNvPr id="0" name=""/>
        <dsp:cNvSpPr/>
      </dsp:nvSpPr>
      <dsp:spPr>
        <a:xfrm>
          <a:off x="4314815" y="1190"/>
          <a:ext cx="1885968" cy="15087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Funciones principales y de interferencia</a:t>
          </a:r>
        </a:p>
      </dsp:txBody>
      <dsp:txXfrm>
        <a:off x="4359006" y="45381"/>
        <a:ext cx="1797586" cy="1420393"/>
      </dsp:txXfrm>
    </dsp:sp>
    <dsp:sp modelId="{288CA910-7E6E-1E49-AEB6-8FDBC7E50014}">
      <dsp:nvSpPr>
        <dsp:cNvPr id="0" name=""/>
        <dsp:cNvSpPr/>
      </dsp:nvSpPr>
      <dsp:spPr>
        <a:xfrm rot="19500000">
          <a:off x="6005889" y="2018372"/>
          <a:ext cx="1520825" cy="565790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890EA8-648F-2F46-9E49-7D2A07DD2790}">
      <dsp:nvSpPr>
        <dsp:cNvPr id="0" name=""/>
        <dsp:cNvSpPr/>
      </dsp:nvSpPr>
      <dsp:spPr>
        <a:xfrm>
          <a:off x="6446211" y="1110725"/>
          <a:ext cx="1885968" cy="15087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Rechazar la concentración del poder como amenaza a la soberanía del pueblo</a:t>
          </a:r>
        </a:p>
      </dsp:txBody>
      <dsp:txXfrm>
        <a:off x="6490402" y="1154916"/>
        <a:ext cx="1797586" cy="14203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3B4A0C-BDB6-864B-A8FB-01D44E477794}">
      <dsp:nvSpPr>
        <dsp:cNvPr id="0" name=""/>
        <dsp:cNvSpPr/>
      </dsp:nvSpPr>
      <dsp:spPr>
        <a:xfrm>
          <a:off x="0" y="0"/>
          <a:ext cx="3286125" cy="43513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891" tIns="330200" rIns="173891" bIns="33020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Emergencia del constitucionalismo social: nuevas demandas, nuevos derechos (se pone en cuestión una de las dimensiones de la libertad (libertad como no interferencia)</a:t>
          </a:r>
        </a:p>
      </dsp:txBody>
      <dsp:txXfrm>
        <a:off x="0" y="2088642"/>
        <a:ext cx="3286125" cy="2262695"/>
      </dsp:txXfrm>
    </dsp:sp>
    <dsp:sp modelId="{EBED2BC9-175C-2343-A138-D6F75ACEEA52}">
      <dsp:nvSpPr>
        <dsp:cNvPr id="0" name=""/>
        <dsp:cNvSpPr/>
      </dsp:nvSpPr>
      <dsp:spPr>
        <a:xfrm>
          <a:off x="772794" y="326350"/>
          <a:ext cx="1740535" cy="174053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103" tIns="12700" rIns="9210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800" kern="1200"/>
            <a:t>1</a:t>
          </a:r>
          <a:endParaRPr sz="4800" kern="1200" dirty="0"/>
        </a:p>
      </dsp:txBody>
      <dsp:txXfrm>
        <a:off x="1027689" y="581245"/>
        <a:ext cx="1230745" cy="1230745"/>
      </dsp:txXfrm>
    </dsp:sp>
    <dsp:sp modelId="{0CCC4E92-5696-4940-BB81-9C4D5BFE70FC}">
      <dsp:nvSpPr>
        <dsp:cNvPr id="0" name=""/>
        <dsp:cNvSpPr/>
      </dsp:nvSpPr>
      <dsp:spPr>
        <a:xfrm>
          <a:off x="3614737" y="0"/>
          <a:ext cx="3286125" cy="43513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891" tIns="330200" rIns="173891" bIns="33020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Paradigma del Estado regulador: el mercado también es un poder susceptible de límites y controles</a:t>
          </a:r>
        </a:p>
      </dsp:txBody>
      <dsp:txXfrm>
        <a:off x="3614737" y="2088642"/>
        <a:ext cx="3286125" cy="2262695"/>
      </dsp:txXfrm>
    </dsp:sp>
    <dsp:sp modelId="{DF2F8501-463F-CD48-BDF7-E03AB7E2C7CD}">
      <dsp:nvSpPr>
        <dsp:cNvPr id="0" name=""/>
        <dsp:cNvSpPr/>
      </dsp:nvSpPr>
      <dsp:spPr>
        <a:xfrm>
          <a:off x="4387532" y="326350"/>
          <a:ext cx="1740535" cy="1740535"/>
        </a:xfrm>
        <a:prstGeom prst="ellipse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103" tIns="12700" rIns="9210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800" kern="1200"/>
            <a:t>2</a:t>
          </a:r>
        </a:p>
      </dsp:txBody>
      <dsp:txXfrm>
        <a:off x="4642427" y="581245"/>
        <a:ext cx="1230745" cy="1230745"/>
      </dsp:txXfrm>
    </dsp:sp>
    <dsp:sp modelId="{7262EA1F-784C-E64A-AB8F-8638537EBBDC}">
      <dsp:nvSpPr>
        <dsp:cNvPr id="0" name=""/>
        <dsp:cNvSpPr/>
      </dsp:nvSpPr>
      <dsp:spPr>
        <a:xfrm>
          <a:off x="7229475" y="0"/>
          <a:ext cx="3286125" cy="43513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891" tIns="330200" rIns="173891" bIns="33020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La dinámica del poder cambia: los poderes se alejan del rol tradicionalmente asignado por el modelo de Estado liberal. Ej. Emergencia de las cortes constitucionales</a:t>
          </a:r>
        </a:p>
      </dsp:txBody>
      <dsp:txXfrm>
        <a:off x="7229475" y="2088642"/>
        <a:ext cx="3286125" cy="2262695"/>
      </dsp:txXfrm>
    </dsp:sp>
    <dsp:sp modelId="{C6A51D6C-930A-5346-8EA1-7EC47163FB3E}">
      <dsp:nvSpPr>
        <dsp:cNvPr id="0" name=""/>
        <dsp:cNvSpPr/>
      </dsp:nvSpPr>
      <dsp:spPr>
        <a:xfrm>
          <a:off x="8002269" y="326350"/>
          <a:ext cx="1740535" cy="1740535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103" tIns="12700" rIns="9210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800" kern="1200"/>
            <a:t>3</a:t>
          </a:r>
        </a:p>
      </dsp:txBody>
      <dsp:txXfrm>
        <a:off x="8257164" y="581245"/>
        <a:ext cx="1230745" cy="12307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6A54B6-A876-D54F-BB45-C371DF0F898F}">
      <dsp:nvSpPr>
        <dsp:cNvPr id="0" name=""/>
        <dsp:cNvSpPr/>
      </dsp:nvSpPr>
      <dsp:spPr>
        <a:xfrm>
          <a:off x="3082131" y="0"/>
          <a:ext cx="4351338" cy="4351338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206E8C-A81B-5449-A41B-EF51FDF1F407}">
      <dsp:nvSpPr>
        <dsp:cNvPr id="0" name=""/>
        <dsp:cNvSpPr/>
      </dsp:nvSpPr>
      <dsp:spPr>
        <a:xfrm>
          <a:off x="3364967" y="282836"/>
          <a:ext cx="1740535" cy="174053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Experiencia comparada</a:t>
          </a:r>
        </a:p>
      </dsp:txBody>
      <dsp:txXfrm>
        <a:off x="3449933" y="367802"/>
        <a:ext cx="1570603" cy="1570603"/>
      </dsp:txXfrm>
    </dsp:sp>
    <dsp:sp modelId="{29D5AF77-1D52-9E42-9FFD-B0E4CA5E06CD}">
      <dsp:nvSpPr>
        <dsp:cNvPr id="0" name=""/>
        <dsp:cNvSpPr/>
      </dsp:nvSpPr>
      <dsp:spPr>
        <a:xfrm>
          <a:off x="5410096" y="282836"/>
          <a:ext cx="1740535" cy="174053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El lugar de los ciudadanos en el proceso de toma de decisiones políticas</a:t>
          </a:r>
        </a:p>
      </dsp:txBody>
      <dsp:txXfrm>
        <a:off x="5495062" y="367802"/>
        <a:ext cx="1570603" cy="1570603"/>
      </dsp:txXfrm>
    </dsp:sp>
    <dsp:sp modelId="{FD4B6E0F-B7C1-CE49-A897-7CE211981CBB}">
      <dsp:nvSpPr>
        <dsp:cNvPr id="0" name=""/>
        <dsp:cNvSpPr/>
      </dsp:nvSpPr>
      <dsp:spPr>
        <a:xfrm>
          <a:off x="3364967" y="2327965"/>
          <a:ext cx="1740535" cy="174053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Rol de los jueces</a:t>
          </a:r>
        </a:p>
      </dsp:txBody>
      <dsp:txXfrm>
        <a:off x="3449933" y="2412931"/>
        <a:ext cx="1570603" cy="1570603"/>
      </dsp:txXfrm>
    </dsp:sp>
    <dsp:sp modelId="{B85B52D3-656F-B943-943D-45CAFDC57866}">
      <dsp:nvSpPr>
        <dsp:cNvPr id="0" name=""/>
        <dsp:cNvSpPr/>
      </dsp:nvSpPr>
      <dsp:spPr>
        <a:xfrm>
          <a:off x="5410096" y="2327965"/>
          <a:ext cx="1740535" cy="174053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700" kern="1200" dirty="0"/>
            <a:t>Nuevos avances tecnológicos</a:t>
          </a:r>
        </a:p>
      </dsp:txBody>
      <dsp:txXfrm>
        <a:off x="5495062" y="2412931"/>
        <a:ext cx="1570603" cy="1570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24/layout/NumberedTitleList">
  <dgm:title val=""/>
  <dgm:desc val=""/>
  <dgm:catLst>
    <dgm:cat type="list" pri="815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101" type="sibTrans" cxnId="{447A6257-AF4D-0244-8414-303C7554AAA6}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{ECA011EB-E440-0F42-AB27-28AEB521C8D1}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{ABB2BB98-5294-BF4B-B13A-7F383CECD86B}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dirChoose">
      <dgm:if name="dirNorm" func="var" arg="dir" op="equ" val="norm">
        <dgm:alg type="lin">
          <dgm:param type="linDir" val="fromL"/>
          <dgm:param type="nodeVertAlign" val="t"/>
        </dgm:alg>
      </dgm:if>
      <dgm:else name="dirRev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4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75"/>
          <dgm:constr type="r" for="ch" forName="nodeText" refType="r" refFor="ch" refForName="bgRect"/>
          <dgm:constr type="h" for="ch" forName="nodeText" refType="h" refFor="ch" refForName="bgRect" fact="0.52"/>
          <dgm:constr type="t" for="ch" forName="nodeText" refType="h" refFor="ch" refForName="bgRect" fact="0.48"/>
        </dgm:constrLst>
        <dgm:ruleLst/>
        <dgm:layoutNode name="bgRect" styleLbl="fgAcc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15"/>
              <dgm:constr type="rMarg" refType="w" fact="0.15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nodeText" styleLbl="bgAccFollowNode1" moveWith="bgRect">
          <dgm:varLst>
            <dgm:bulletEnabled val="1"/>
          </dgm:varLst>
          <dgm:alg type="tx">
            <dgm:param type="parTxLTRAlign" val="ctr"/>
            <dgm:param type="parTxRTLAlign" val="r"/>
            <dgm:param type="txAnchorVert" val="mid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32"/>
            <dgm:constr type="tMarg" val="26"/>
            <dgm:constr type="lMarg" refType="w" fact="0.15"/>
            <dgm:constr type="rMarg" refType="w" fact="0.15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700943-40CE-8332-953B-3AE45EEBC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7CEAA5-5090-3E7A-594C-EBD1EAEBC0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5609FA-E953-468D-0782-AE6F7CCFE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9BB051-D789-3ED3-E90A-B428FAF6F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AE7A31-E37E-3F26-F90A-675F6874F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3613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F2625C-B990-960E-FF32-F9D44BBD9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9D93B4F-50E6-0903-7C1A-3D304B0989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E28017-EFB8-5BBE-D6AF-DA1879FE2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1ACEAE9-D3CC-6DC6-A78C-6B074128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43446A-FA5D-8361-5714-BAB355B2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870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095657-15B4-0B02-E69F-91F47DD9F2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D1E958-A9C2-A305-95E3-FC0C15BFE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15860F-2246-15E9-00F2-43A4382FA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8C0BC4-1DD5-A144-4CFD-67A89F7D2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1F864C-DFE7-7052-CDD0-CF36A1764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18176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C70BAD-0886-6B80-99C4-1694F254F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2B84B8-45F5-3261-5485-938F70C6B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B32AB1-FFD1-16C0-FA95-75988D9F7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39A698-D362-0321-5478-21B01D0F3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1CB1CB-D5CD-0604-691D-E3B49512C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4060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E56CF5-FE46-39F8-B135-99DFAD91F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55DC956-D08C-7AC3-6721-A4F030C11B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24644A-CFA0-0096-F536-BF4B8302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C4A14B-5887-7411-727D-A225DD743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5CD1EA-267E-60E8-5FD2-E970F0731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6873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3AE35C-008C-BCD7-4361-6BBBAE27C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E83288-3013-8427-2D03-C8E816875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4BC9412-E77B-963E-1693-65B55759F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8E7458-4FB6-40D6-A515-C9616D668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40ADA16-785E-D8A6-C915-9C8D16AED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612CFA-3199-9D2B-43ED-FC324ACD9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9887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E18A7-51A0-2050-1045-3FE8AE853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E8D6DA5-FECA-18D6-4DD3-386FD7E3F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FC41F7C-49DD-9532-845B-221DA73F4A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D8D42D0-6DC0-C5A7-230E-1D8F2D9DF9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0997313-738F-BD59-AA74-47CFEEADDA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6C7E56B-AAF4-42F2-34D3-604CAADF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1B11CAD-1C6C-44A4-C983-6A704B9D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A653E6-E7D9-6891-7FC4-FAA418F5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76330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EEDDA-2B4D-2832-5668-90DE955B7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BC937D2-8864-BD33-70E0-539B8B5DB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300BFB7-ED0E-AD5F-B772-82F7E118E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C13B3E8-C4BE-94D0-CC54-D72A88E88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37075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B67D412-876F-3F76-4DDA-2AFF345B0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33AD17E-0F33-FE07-6F3E-CA7723D08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CCFC00-1864-0F8D-9A31-1AF938C86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21451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1FACC7-1566-E7EE-5164-61D4959BF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6AE912-E2FF-2C24-56CF-851014805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355681-8339-4E75-061A-A9173891B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8844A1A-1D90-E101-91EB-8BAC9468A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3DC648-A715-E29F-A9EA-D4D97444B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7BA37B-88BB-B5A0-FF97-1FF50C50A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8023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AEFDB9-959A-17E9-D412-33417F79A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612DB9C-D33B-5FCE-0380-3A08F1424A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6A5850C-0CA3-DABF-BE1E-D7DB4ECBC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C7B2220-9498-88A8-83C4-C001DA743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9BB8221-92E8-1068-3F2E-D85C34BCE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2D14F7-36E6-C17E-D3EE-63573301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5817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F559C91-C299-2F8C-86C7-54D7F82AE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A133400-4FBF-5E21-030C-47A35F574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B92853-F46E-4D93-B86B-D9644B311E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1793F-BBA9-1F43-985C-F43DC2D6D44F}" type="datetimeFigureOut">
              <a:rPr lang="es-PE" smtClean="0"/>
              <a:t>26/05/26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E0F283-556B-7787-8818-9E1224A490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F5F6A5-46A5-1999-242C-8FFFFC942D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6FE0D-91BA-9E48-A6FD-422D70365AEB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9016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32D756-9F61-6B4A-004C-7E0519E309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PE" dirty="0"/>
              <a:t>La organización constitucional de los poderes públicos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1A4EC4-1AA4-C39B-53DC-F0C1F83F01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PE" dirty="0"/>
          </a:p>
          <a:p>
            <a:r>
              <a:rPr lang="es-PE" dirty="0"/>
              <a:t>Dr. Heber Joel Campos</a:t>
            </a:r>
          </a:p>
          <a:p>
            <a:endParaRPr lang="es-PE" dirty="0"/>
          </a:p>
          <a:p>
            <a:r>
              <a:rPr lang="es-PE" dirty="0"/>
              <a:t>Proyecto de Alfabetización Constitucional</a:t>
            </a:r>
          </a:p>
          <a:p>
            <a:endParaRPr lang="es-PE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B420926-6FAB-B175-C57C-9ADA4EA37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9198" y="427991"/>
            <a:ext cx="1520190" cy="129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676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C18469-77CE-3332-12A5-5F1960CF3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Los retos que enfrenta el Estado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E658A45-99B6-33C6-E083-4CD5ABC206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099045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A1FE07DC-F278-8F15-1670-D2436CC387EA}"/>
              </a:ext>
            </a:extLst>
          </p:cNvPr>
          <p:cNvSpPr txBox="1"/>
          <p:nvPr/>
        </p:nvSpPr>
        <p:spPr>
          <a:xfrm>
            <a:off x="838200" y="2293134"/>
            <a:ext cx="26894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Fines que se retroalimentan:</a:t>
            </a:r>
          </a:p>
          <a:p>
            <a:endParaRPr lang="es-P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/>
              <a:t>Derechos requieren estructuras fuertes para su adecuada protección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/>
              <a:t>La organización del poder debe ser armónica con el principio de dignidad.</a:t>
            </a:r>
          </a:p>
          <a:p>
            <a:endParaRPr lang="es-PE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2131C7F-3E9B-0A67-C058-34179129876A}"/>
              </a:ext>
            </a:extLst>
          </p:cNvPr>
          <p:cNvSpPr txBox="1"/>
          <p:nvPr/>
        </p:nvSpPr>
        <p:spPr>
          <a:xfrm>
            <a:off x="8807823" y="2293134"/>
            <a:ext cx="21829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dirty="0"/>
              <a:t>No podemos responder a estas cuestiones al margen de la historia, de la cultura, o de la práctica constitucional</a:t>
            </a:r>
          </a:p>
        </p:txBody>
      </p:sp>
    </p:spTree>
    <p:extLst>
      <p:ext uri="{BB962C8B-B14F-4D97-AF65-F5344CB8AC3E}">
        <p14:creationId xmlns:p14="http://schemas.microsoft.com/office/powerpoint/2010/main" val="1369411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2CCC82-31A4-7A30-CA88-5296B52F3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Estrategia del constitucionalismo liberal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53AD8E3-4341-C7AB-CCC5-72857AF5D9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1539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83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CCB9DD-7B66-6266-7684-59C75D017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/>
              <a:t>Este esquema se ha mantenido pero se ha complejizado con el paso del tiempo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86F2D71-D800-32ED-DF9A-4E74228254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60063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7959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02217-F0BA-B0C2-6D2D-B33099478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E" dirty="0"/>
              <a:t>Seguimos aspirando a los mismos fines pero la realidad nos impone nuevos desafios para su promoción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3BDC9B4-9C08-2409-7269-33FD8C3893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7101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4394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231</Words>
  <Application>Microsoft Macintosh PowerPoint</Application>
  <PresentationFormat>Panorámica</PresentationFormat>
  <Paragraphs>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La organización constitucional de los poderes públicos </vt:lpstr>
      <vt:lpstr>Los retos que enfrenta el Estado</vt:lpstr>
      <vt:lpstr>Estrategia del constitucionalismo liberal</vt:lpstr>
      <vt:lpstr>Este esquema se ha mantenido pero se ha complejizado con el paso del tiempo</vt:lpstr>
      <vt:lpstr>Seguimos aspirando a los mismos fines pero la realidad nos impone nuevos desafios para su promoción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Microsoft Office User</cp:lastModifiedBy>
  <cp:revision>1</cp:revision>
  <dcterms:created xsi:type="dcterms:W3CDTF">2026-05-26T11:16:50Z</dcterms:created>
  <dcterms:modified xsi:type="dcterms:W3CDTF">2026-05-26T12:10:17Z</dcterms:modified>
</cp:coreProperties>
</file>